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23" r:id="rId2"/>
    <p:sldId id="324" r:id="rId3"/>
    <p:sldId id="373" r:id="rId4"/>
    <p:sldId id="375" r:id="rId5"/>
    <p:sldId id="374" r:id="rId6"/>
    <p:sldId id="376" r:id="rId7"/>
    <p:sldId id="372" r:id="rId8"/>
    <p:sldId id="371" r:id="rId9"/>
    <p:sldId id="377" r:id="rId10"/>
    <p:sldId id="378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70" r:id="rId20"/>
    <p:sldId id="388" r:id="rId21"/>
    <p:sldId id="34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BD7"/>
    <a:srgbClr val="313540"/>
    <a:srgbClr val="DCE0E9"/>
    <a:srgbClr val="FF7C80"/>
    <a:srgbClr val="FF3300"/>
    <a:srgbClr val="F6F9FF"/>
    <a:srgbClr val="FF5050"/>
    <a:srgbClr val="E7E6E2"/>
    <a:srgbClr val="CEA07B"/>
    <a:srgbClr val="DBC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09" autoAdjust="0"/>
    <p:restoredTop sz="96291"/>
  </p:normalViewPr>
  <p:slideViewPr>
    <p:cSldViewPr snapToGrid="0">
      <p:cViewPr varScale="1">
        <p:scale>
          <a:sx n="101" d="100"/>
          <a:sy n="101" d="100"/>
        </p:scale>
        <p:origin x="216" y="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9B91-3152-3B4C-80B6-1070E9F95D0A}" type="datetimeFigureOut">
              <a:rPr kumimoji="1" lang="ko-KR" altLang="en-US" smtClean="0"/>
              <a:t>2018. 10. 30.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827B8-F5C2-1D4E-B67E-BCF3CF475933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42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23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00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26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935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52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25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42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17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2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402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1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162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74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11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25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8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08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26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67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827B8-F5C2-1D4E-B67E-BCF3CF475933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86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98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1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6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02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61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05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87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74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0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8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81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36092-C558-47C0-9CC2-13105AFFBB57}" type="datetimeFigureOut">
              <a:rPr lang="ko-KR" altLang="en-US" smtClean="0"/>
              <a:t>2018. 10. 30.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0FE02-74B9-4822-BA10-CD1DF0A4360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68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lotheresy.shinyapps.io/way_to_google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s.goog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563029" y="3884991"/>
            <a:ext cx="7429275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How to become a Googler?!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NYC Data Science BootCamp 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 Shiny Project 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SangYeon Choi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8E447-0EDB-C048-8F41-8BD8AAF1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6" y="227391"/>
            <a:ext cx="6654890" cy="34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1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Shiny Application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8C4232-2992-E141-A48B-B6EE696D0579}"/>
              </a:ext>
            </a:extLst>
          </p:cNvPr>
          <p:cNvSpPr/>
          <p:nvPr/>
        </p:nvSpPr>
        <p:spPr>
          <a:xfrm>
            <a:off x="667738" y="903663"/>
            <a:ext cx="700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3"/>
              </a:rPr>
              <a:t>https://hellotheresy.shinyapps.io/way_to_googler/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015C89-0015-2C46-9F18-DFE93B78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02" y="1686671"/>
            <a:ext cx="8838595" cy="50241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63770A-0300-0D46-87B4-CB6390E4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816" y="599190"/>
            <a:ext cx="1805109" cy="10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Position map – (1)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C015C89-0015-2C46-9F18-DFE93B78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88" y="1035030"/>
            <a:ext cx="9321319" cy="52985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E3C801-5501-134F-AF76-8A54F1E74D9C}"/>
              </a:ext>
            </a:extLst>
          </p:cNvPr>
          <p:cNvSpPr/>
          <p:nvPr/>
        </p:nvSpPr>
        <p:spPr>
          <a:xfrm>
            <a:off x="4247233" y="1786759"/>
            <a:ext cx="1113042" cy="557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D6533C-B297-2841-9AC0-DA730052B14F}"/>
              </a:ext>
            </a:extLst>
          </p:cNvPr>
          <p:cNvSpPr/>
          <p:nvPr/>
        </p:nvSpPr>
        <p:spPr>
          <a:xfrm>
            <a:off x="6696143" y="4776950"/>
            <a:ext cx="4055939" cy="1873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61142-39EA-F24F-9401-9F6C6D8711CC}"/>
              </a:ext>
            </a:extLst>
          </p:cNvPr>
          <p:cNvSpPr/>
          <p:nvPr/>
        </p:nvSpPr>
        <p:spPr>
          <a:xfrm>
            <a:off x="2819033" y="5307724"/>
            <a:ext cx="1269491" cy="37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52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C9E7FC-642B-2946-B49B-93D6B233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1000707"/>
            <a:ext cx="9732579" cy="56810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Position map – (2)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E3C801-5501-134F-AF76-8A54F1E74D9C}"/>
              </a:ext>
            </a:extLst>
          </p:cNvPr>
          <p:cNvSpPr/>
          <p:nvPr/>
        </p:nvSpPr>
        <p:spPr>
          <a:xfrm>
            <a:off x="5644055" y="2060026"/>
            <a:ext cx="1104640" cy="609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D6533C-B297-2841-9AC0-DA730052B14F}"/>
              </a:ext>
            </a:extLst>
          </p:cNvPr>
          <p:cNvSpPr/>
          <p:nvPr/>
        </p:nvSpPr>
        <p:spPr>
          <a:xfrm>
            <a:off x="6990432" y="4886115"/>
            <a:ext cx="4055939" cy="1873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161142-39EA-F24F-9401-9F6C6D8711CC}"/>
              </a:ext>
            </a:extLst>
          </p:cNvPr>
          <p:cNvSpPr/>
          <p:nvPr/>
        </p:nvSpPr>
        <p:spPr>
          <a:xfrm>
            <a:off x="2871585" y="5444359"/>
            <a:ext cx="1269491" cy="37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1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Domain – (1)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D611DD-52E3-5E44-9A06-E6D6611C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9" y="1017294"/>
            <a:ext cx="9460696" cy="56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Domain – (2)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5723E30-75FC-8E40-AABF-174F13DE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11" y="882869"/>
            <a:ext cx="10060767" cy="58871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8152D8-6F25-C244-8B65-2F3DA177E4D5}"/>
              </a:ext>
            </a:extLst>
          </p:cNvPr>
          <p:cNvSpPr/>
          <p:nvPr/>
        </p:nvSpPr>
        <p:spPr>
          <a:xfrm>
            <a:off x="2861075" y="1135118"/>
            <a:ext cx="1721435" cy="1660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22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Prefer Language – (1)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0D40CFD-DD58-FD4B-9105-0B199B61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2" y="935418"/>
            <a:ext cx="9737502" cy="56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Prefer Language – (2)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DBC889-3DC5-CB4D-B749-47079E4A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20" y="1267188"/>
            <a:ext cx="9816662" cy="48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Word Cloud 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24E177-3CB4-AB46-834F-16E3FFFE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888" y="924909"/>
            <a:ext cx="8396408" cy="56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Explorer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8C69465-181F-1648-B1F5-0219DB66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13" y="998483"/>
            <a:ext cx="9777610" cy="56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Conclusion &amp; limitation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8294" y="1451092"/>
            <a:ext cx="10400630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limitation was limitation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.. Project .. Shiny.. 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/>
              <a:t>UI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(Web) development is difficult.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altLang="ko-KR" sz="2000" b="1" dirty="0"/>
              <a:t>Description</a:t>
            </a:r>
            <a:r>
              <a:rPr lang="en-US" altLang="ko-KR" sz="2000" dirty="0"/>
              <a:t> </a:t>
            </a:r>
            <a:r>
              <a:rPr lang="en-US" altLang="ko-KR" sz="2000" b="1" dirty="0"/>
              <a:t>is a long sentence, so I couldn’t analyze properly.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just use simple word match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E66082-B4A5-BA43-AADD-A93B96A9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54" y="1251684"/>
            <a:ext cx="1574800" cy="128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DD3F9-E58E-A64D-9C39-7A190C1B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02" y="5030597"/>
            <a:ext cx="5486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Why we are here?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b="1" dirty="0"/>
              <a:t>Why do we study data science here?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b="1" dirty="0"/>
              <a:t>There are different reasons, but the greatest goal is to get a job as a Data Scientist.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3E61D8-6AB6-2840-8E5C-3932E297B106}"/>
              </a:ext>
            </a:extLst>
          </p:cNvPr>
          <p:cNvSpPr/>
          <p:nvPr/>
        </p:nvSpPr>
        <p:spPr>
          <a:xfrm>
            <a:off x="6716922" y="2939396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 up!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of Data Science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E75EBC-5E6A-0F48-9550-5EECDDC459E3}"/>
              </a:ext>
            </a:extLst>
          </p:cNvPr>
          <p:cNvGrpSpPr/>
          <p:nvPr/>
        </p:nvGrpSpPr>
        <p:grpSpPr>
          <a:xfrm>
            <a:off x="6795196" y="3524894"/>
            <a:ext cx="4219645" cy="132706"/>
            <a:chOff x="2057400" y="1143000"/>
            <a:chExt cx="2873208" cy="63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3ECD99-F0FC-8C49-A2E2-FC7960CA05E0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4016E-20B1-9945-9263-F7D842527273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24A154-2D56-5245-A477-592E3754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33" y="361725"/>
            <a:ext cx="3058129" cy="1414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42715-69AE-6A4A-AEEA-36468504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91" y="1806370"/>
            <a:ext cx="3600173" cy="47761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5ED05-58D8-D84E-BFEB-EAA677B1FC35}"/>
              </a:ext>
            </a:extLst>
          </p:cNvPr>
          <p:cNvSpPr/>
          <p:nvPr/>
        </p:nvSpPr>
        <p:spPr>
          <a:xfrm>
            <a:off x="5692163" y="1948090"/>
            <a:ext cx="574633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Job?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- To-do list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7966CC-5F0E-CA48-A2B0-0C0D2A118AC0}"/>
              </a:ext>
            </a:extLst>
          </p:cNvPr>
          <p:cNvSpPr/>
          <p:nvPr/>
        </p:nvSpPr>
        <p:spPr>
          <a:xfrm>
            <a:off x="6716922" y="3776292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 Skill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C1A23F-5049-2149-975F-D5209B55B875}"/>
              </a:ext>
            </a:extLst>
          </p:cNvPr>
          <p:cNvGrpSpPr/>
          <p:nvPr/>
        </p:nvGrpSpPr>
        <p:grpSpPr>
          <a:xfrm>
            <a:off x="6795196" y="4361790"/>
            <a:ext cx="4219645" cy="132706"/>
            <a:chOff x="2057400" y="1143000"/>
            <a:chExt cx="2873208" cy="635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3DFE84-8E00-654C-AE65-80E9B26F3B2F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0774C0-9E73-6B49-A168-5FCB27B2DD2A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A33C7-FB6D-5641-989E-786ED8C507D2}"/>
              </a:ext>
            </a:extLst>
          </p:cNvPr>
          <p:cNvSpPr/>
          <p:nvPr/>
        </p:nvSpPr>
        <p:spPr>
          <a:xfrm>
            <a:off x="6716922" y="4748498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44D7B15-52C6-FD41-8BC4-D3F9B777FDC3}"/>
              </a:ext>
            </a:extLst>
          </p:cNvPr>
          <p:cNvGrpSpPr/>
          <p:nvPr/>
        </p:nvGrpSpPr>
        <p:grpSpPr>
          <a:xfrm>
            <a:off x="6795196" y="5333996"/>
            <a:ext cx="4219645" cy="132706"/>
            <a:chOff x="2057400" y="1143000"/>
            <a:chExt cx="2873208" cy="63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8D82C80-043C-BD4D-B81B-9EB276442F7C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1FEE26-664D-CA4D-93C4-47695E435B3D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3538BB-7195-B347-947A-FC5A3980FE37}"/>
              </a:ext>
            </a:extLst>
          </p:cNvPr>
          <p:cNvSpPr/>
          <p:nvPr/>
        </p:nvSpPr>
        <p:spPr>
          <a:xfrm>
            <a:off x="6716922" y="5638112"/>
            <a:ext cx="574633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Job opportunity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90DF0B-D0B5-1740-81D9-6D33A4548285}"/>
              </a:ext>
            </a:extLst>
          </p:cNvPr>
          <p:cNvGrpSpPr/>
          <p:nvPr/>
        </p:nvGrpSpPr>
        <p:grpSpPr>
          <a:xfrm>
            <a:off x="6795196" y="6223610"/>
            <a:ext cx="4219645" cy="132706"/>
            <a:chOff x="2057400" y="1143000"/>
            <a:chExt cx="2873208" cy="635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59F0D9C-3635-F942-BD5E-C28081871FF5}"/>
                </a:ext>
              </a:extLst>
            </p:cNvPr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41F7C97-CCC4-704E-B4D3-199DC0A4EDBC}"/>
                </a:ext>
              </a:extLst>
            </p:cNvPr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685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Conclusion &amp; limitation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8294" y="1451092"/>
            <a:ext cx="10400630" cy="3218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Shortage of Chart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: </a:t>
            </a:r>
            <a:r>
              <a:rPr lang="en-US" altLang="ko-KR" sz="2000" dirty="0"/>
              <a:t>It was possible to analyze various combinations.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/>
              <a:t>Absence of time series data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/>
              <a:t>If you check the size of position, domain, and language by increasing with time,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</a:t>
            </a:r>
            <a:r>
              <a:rPr lang="en-US" altLang="ko-KR" dirty="0"/>
              <a:t>you might know the trend.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35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17076" y="1224548"/>
            <a:ext cx="9207062" cy="2162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Thank you! 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4226724" y="3565932"/>
            <a:ext cx="2413988" cy="157665"/>
            <a:chOff x="2057400" y="1143000"/>
            <a:chExt cx="2873208" cy="63500"/>
          </a:xfrm>
        </p:grpSpPr>
        <p:sp>
          <p:nvSpPr>
            <p:cNvPr id="69" name="직사각형 68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79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Yes! We Know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7783" y="957106"/>
            <a:ext cx="7756502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Data Scientist is a prospective job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600" b="1" dirty="0"/>
              <a:t>Since interest in Big Data has increased, There is demand in all areas.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33F7DB-12EF-6B44-9590-E798EC55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08" y="1919766"/>
            <a:ext cx="8482491" cy="424124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7E1515-5AEC-034A-A9EC-19451E264D12}"/>
              </a:ext>
            </a:extLst>
          </p:cNvPr>
          <p:cNvSpPr/>
          <p:nvPr/>
        </p:nvSpPr>
        <p:spPr>
          <a:xfrm>
            <a:off x="3999982" y="6161012"/>
            <a:ext cx="775650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&lt;Data Scientist Job demand Trend &gt;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6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FCA527-B16F-AA45-A8EC-83221742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062708"/>
            <a:ext cx="8147884" cy="4761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B060D9-C699-AF4E-8DCA-BA730464D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118" y="349243"/>
            <a:ext cx="2127907" cy="2127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560303-0194-3949-A3A8-B3A22725F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509" y="1888239"/>
            <a:ext cx="2591206" cy="1177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03D79C-264A-174C-A9ED-07C8C207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50" y="3334630"/>
            <a:ext cx="1650124" cy="5148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A5B3F5-908D-BE4B-9C38-755C3467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112" y="925603"/>
            <a:ext cx="1828799" cy="493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E5991B-1B9F-7C41-9D10-0728C84AE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712" y="4438469"/>
            <a:ext cx="1894875" cy="700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F3E15-E037-094B-8CCC-2D29FF7E27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8311" y="3014199"/>
            <a:ext cx="1752600" cy="115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433B57-D5A3-0A4F-9B30-D9771DE4A6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8311" y="5279258"/>
            <a:ext cx="1651000" cy="1231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531" y="4993"/>
            <a:ext cx="9148923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What skills should I have?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Which company can I join?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590669-8879-9240-B908-00C4EBF8F7D6}"/>
              </a:ext>
            </a:extLst>
          </p:cNvPr>
          <p:cNvSpPr/>
          <p:nvPr/>
        </p:nvSpPr>
        <p:spPr>
          <a:xfrm>
            <a:off x="2159702" y="5760866"/>
            <a:ext cx="5870201" cy="92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ym typeface="Wingdings" pitchFamily="2" charset="2"/>
              </a:rPr>
              <a:t>OK! Let’s find out from data! </a:t>
            </a:r>
            <a:endParaRPr lang="en-US" altLang="ko-KR" sz="32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76C641-91AA-1245-81AD-82FE981F7C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449" y="6108736"/>
            <a:ext cx="1158505" cy="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7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From Kaggle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225218" y="1353701"/>
            <a:ext cx="3852685" cy="456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Kaggle Data sets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: </a:t>
            </a:r>
            <a:r>
              <a: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google-job-skills</a:t>
            </a:r>
          </a:p>
          <a:p>
            <a:pPr>
              <a:lnSpc>
                <a:spcPct val="150000"/>
              </a:lnSpc>
            </a:pPr>
            <a:endParaRPr lang="en-US" altLang="ko-KR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: 7 feature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The source of the 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/>
              <a:t> </a:t>
            </a:r>
            <a:r>
              <a:rPr lang="en-US" altLang="ko-KR" sz="2000" dirty="0">
                <a:hlinkClick r:id="rId3"/>
              </a:rPr>
              <a:t>Google Career site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18’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Collected data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Using Selenium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A61D3CB-2D26-6643-A763-3A3CDE44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02" y="1109083"/>
            <a:ext cx="6649516" cy="50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8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 Questions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4888" y="571932"/>
            <a:ext cx="11178396" cy="6196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Q1. </a:t>
            </a:r>
            <a:r>
              <a:rPr lang="en-US" altLang="ko-KR" sz="2400" b="1" u="sng" dirty="0">
                <a:solidFill>
                  <a:srgbClr val="FF0000"/>
                </a:solidFill>
              </a:rPr>
              <a:t>Where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google hiring? And what is the </a:t>
            </a:r>
            <a:r>
              <a:rPr lang="en-US" altLang="ko-KR" sz="2400" b="1" u="sng" dirty="0">
                <a:solidFill>
                  <a:srgbClr val="FF0000"/>
                </a:solidFill>
              </a:rPr>
              <a:t>size of the recruitment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Q2. What are the core </a:t>
            </a:r>
            <a:r>
              <a:rPr lang="en-US" altLang="ko-KR" sz="2400" b="1" u="sng" dirty="0">
                <a:solidFill>
                  <a:srgbClr val="FF0000"/>
                </a:solidFill>
              </a:rPr>
              <a:t>skill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required for each domain?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u="sng" dirty="0">
                <a:solidFill>
                  <a:srgbClr val="FF0000"/>
                </a:solidFill>
              </a:rPr>
              <a:t>Experience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years?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( ex) Cloud / partners / Android 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Q3. What is your preferred </a:t>
            </a:r>
            <a:r>
              <a:rPr lang="en-US" altLang="ko-KR" sz="2400" b="1" u="sng" dirty="0">
                <a:solidFill>
                  <a:srgbClr val="FF0000"/>
                </a:solidFill>
              </a:rPr>
              <a:t>Program Language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Position?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( ex) Does Data scientist really use python/R? )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Q4. What are google preferred </a:t>
            </a:r>
            <a:r>
              <a:rPr lang="en-US" altLang="ko-KR" sz="2400" b="1" u="sng" dirty="0">
                <a:solidFill>
                  <a:srgbClr val="FF0000"/>
                </a:solidFill>
              </a:rPr>
              <a:t>mind sets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except Skill?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481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 Structure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702C-5D7D-D844-A529-66A6F420A58C}"/>
              </a:ext>
            </a:extLst>
          </p:cNvPr>
          <p:cNvSpPr/>
          <p:nvPr/>
        </p:nvSpPr>
        <p:spPr>
          <a:xfrm>
            <a:off x="7956332" y="1578106"/>
            <a:ext cx="4035970" cy="94564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Shiny Component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: </a:t>
            </a:r>
            <a:r>
              <a:rPr lang="en-US" altLang="ko-KR" sz="1400" b="1" dirty="0"/>
              <a:t>Shiny Dashboard / ggplot / leaflet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9E374-93AA-364B-9A00-3DFE9318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2" y="1145188"/>
            <a:ext cx="7188200" cy="4546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20CA3-E7B8-BA45-A5D3-AB4886A1F855}"/>
              </a:ext>
            </a:extLst>
          </p:cNvPr>
          <p:cNvSpPr/>
          <p:nvPr/>
        </p:nvSpPr>
        <p:spPr>
          <a:xfrm>
            <a:off x="7956331" y="2885756"/>
            <a:ext cx="4035971" cy="2053639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Find_Geo.R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: Transform Geo lat/lot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PreProcessing.R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Add New Feature / ETL / Missing Value 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5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Make a extra feature – (1)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E79AFC3-40A3-584A-B66B-9F226348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8" y="998482"/>
            <a:ext cx="11621856" cy="42497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77BA94-7360-AE42-9041-E77F87AFCD50}"/>
              </a:ext>
            </a:extLst>
          </p:cNvPr>
          <p:cNvSpPr/>
          <p:nvPr/>
        </p:nvSpPr>
        <p:spPr>
          <a:xfrm>
            <a:off x="5244662" y="3205654"/>
            <a:ext cx="1613338" cy="566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595BA-41D9-2C42-9A97-0A6769491AF7}"/>
              </a:ext>
            </a:extLst>
          </p:cNvPr>
          <p:cNvSpPr/>
          <p:nvPr/>
        </p:nvSpPr>
        <p:spPr>
          <a:xfrm>
            <a:off x="1941786" y="3205654"/>
            <a:ext cx="927538" cy="304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7D2137-B486-D140-9F0B-82EA9780B0EB}"/>
              </a:ext>
            </a:extLst>
          </p:cNvPr>
          <p:cNvSpPr/>
          <p:nvPr/>
        </p:nvSpPr>
        <p:spPr>
          <a:xfrm>
            <a:off x="10915035" y="4367047"/>
            <a:ext cx="927538" cy="304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E423E-90A1-5848-A470-D8D130500867}"/>
              </a:ext>
            </a:extLst>
          </p:cNvPr>
          <p:cNvSpPr/>
          <p:nvPr/>
        </p:nvSpPr>
        <p:spPr>
          <a:xfrm>
            <a:off x="9396291" y="4367047"/>
            <a:ext cx="798743" cy="304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4FBCB-C8BC-C546-84FE-B91610153F70}"/>
              </a:ext>
            </a:extLst>
          </p:cNvPr>
          <p:cNvSpPr/>
          <p:nvPr/>
        </p:nvSpPr>
        <p:spPr>
          <a:xfrm>
            <a:off x="8567308" y="3205654"/>
            <a:ext cx="1343947" cy="304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942673-28FE-6247-89EA-0419A16243A0}"/>
              </a:ext>
            </a:extLst>
          </p:cNvPr>
          <p:cNvCxnSpPr/>
          <p:nvPr/>
        </p:nvCxnSpPr>
        <p:spPr>
          <a:xfrm flipH="1">
            <a:off x="1187669" y="3510456"/>
            <a:ext cx="754117" cy="21441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7707F8-9D20-3C44-8264-7B9872278063}"/>
              </a:ext>
            </a:extLst>
          </p:cNvPr>
          <p:cNvSpPr/>
          <p:nvPr/>
        </p:nvSpPr>
        <p:spPr>
          <a:xfrm>
            <a:off x="457532" y="5528215"/>
            <a:ext cx="1702170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positions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5A480CC-A295-034F-B152-60D392896EDC}"/>
              </a:ext>
            </a:extLst>
          </p:cNvPr>
          <p:cNvCxnSpPr>
            <a:cxnSpLocks/>
          </p:cNvCxnSpPr>
          <p:nvPr/>
        </p:nvCxnSpPr>
        <p:spPr>
          <a:xfrm flipH="1">
            <a:off x="4524662" y="3636579"/>
            <a:ext cx="720000" cy="201798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1133FD-F5F5-8F46-96AA-1C9D1DE42753}"/>
              </a:ext>
            </a:extLst>
          </p:cNvPr>
          <p:cNvSpPr/>
          <p:nvPr/>
        </p:nvSpPr>
        <p:spPr>
          <a:xfrm>
            <a:off x="3542491" y="5528215"/>
            <a:ext cx="2574529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City / Country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69A424-1C6F-BA44-AA85-05E55F6CFA16}"/>
              </a:ext>
            </a:extLst>
          </p:cNvPr>
          <p:cNvSpPr/>
          <p:nvPr/>
        </p:nvSpPr>
        <p:spPr>
          <a:xfrm>
            <a:off x="6117020" y="5343402"/>
            <a:ext cx="3053254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Preferred degree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8C08DDC-9A59-7C4B-8183-328AD10C2D02}"/>
              </a:ext>
            </a:extLst>
          </p:cNvPr>
          <p:cNvCxnSpPr>
            <a:cxnSpLocks/>
          </p:cNvCxnSpPr>
          <p:nvPr/>
        </p:nvCxnSpPr>
        <p:spPr>
          <a:xfrm flipH="1">
            <a:off x="7578000" y="3510456"/>
            <a:ext cx="989308" cy="21195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80962F-78FC-CF4A-860D-55C67C2547B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165698" y="4671849"/>
            <a:ext cx="629965" cy="13850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B70BA38-6357-0B45-B988-384967D9029A}"/>
              </a:ext>
            </a:extLst>
          </p:cNvPr>
          <p:cNvSpPr/>
          <p:nvPr/>
        </p:nvSpPr>
        <p:spPr>
          <a:xfrm>
            <a:off x="9977902" y="5468807"/>
            <a:ext cx="1935843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Language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50DCFC1-6239-5E40-9447-FD2B74272D96}"/>
              </a:ext>
            </a:extLst>
          </p:cNvPr>
          <p:cNvCxnSpPr>
            <a:cxnSpLocks/>
          </p:cNvCxnSpPr>
          <p:nvPr/>
        </p:nvCxnSpPr>
        <p:spPr>
          <a:xfrm flipH="1">
            <a:off x="10793424" y="4671849"/>
            <a:ext cx="400093" cy="9827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AE2BB5-D54A-6E43-9651-18788B21DBD5}"/>
              </a:ext>
            </a:extLst>
          </p:cNvPr>
          <p:cNvSpPr/>
          <p:nvPr/>
        </p:nvSpPr>
        <p:spPr>
          <a:xfrm>
            <a:off x="8411591" y="5947745"/>
            <a:ext cx="1935843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Experience </a:t>
            </a:r>
          </a:p>
        </p:txBody>
      </p:sp>
    </p:spTree>
    <p:extLst>
      <p:ext uri="{BB962C8B-B14F-4D97-AF65-F5344CB8AC3E}">
        <p14:creationId xmlns:p14="http://schemas.microsoft.com/office/powerpoint/2010/main" val="80591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Make a extra feature – (2)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7DF0D9-60A5-D14D-B2E4-27F54AA56A93}"/>
              </a:ext>
            </a:extLst>
          </p:cNvPr>
          <p:cNvSpPr/>
          <p:nvPr/>
        </p:nvSpPr>
        <p:spPr>
          <a:xfrm>
            <a:off x="364786" y="1390919"/>
            <a:ext cx="2574529" cy="1452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City </a:t>
            </a:r>
          </a:p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Country 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3A1DDFB-9387-9645-8094-D55F1901AAF9}"/>
              </a:ext>
            </a:extLst>
          </p:cNvPr>
          <p:cNvCxnSpPr>
            <a:cxnSpLocks/>
          </p:cNvCxnSpPr>
          <p:nvPr/>
        </p:nvCxnSpPr>
        <p:spPr>
          <a:xfrm>
            <a:off x="1743678" y="2292568"/>
            <a:ext cx="184582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42B8745-B8FA-1041-82D9-8846D3B6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02" y="1253796"/>
            <a:ext cx="2578100" cy="25781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578A64-B2BA-3149-819C-B15B3E661DC6}"/>
              </a:ext>
            </a:extLst>
          </p:cNvPr>
          <p:cNvSpPr/>
          <p:nvPr/>
        </p:nvSpPr>
        <p:spPr>
          <a:xfrm>
            <a:off x="4108764" y="677454"/>
            <a:ext cx="2574529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ggmap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785446-7C7C-D84D-B8A7-162FBE35F64E}"/>
              </a:ext>
            </a:extLst>
          </p:cNvPr>
          <p:cNvSpPr/>
          <p:nvPr/>
        </p:nvSpPr>
        <p:spPr>
          <a:xfrm>
            <a:off x="7528989" y="1390919"/>
            <a:ext cx="2574529" cy="1452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Latitude Longitude</a:t>
            </a: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1D2573-2324-1548-8ED6-D8C1B12BEBD3}"/>
              </a:ext>
            </a:extLst>
          </p:cNvPr>
          <p:cNvCxnSpPr>
            <a:cxnSpLocks/>
          </p:cNvCxnSpPr>
          <p:nvPr/>
        </p:nvCxnSpPr>
        <p:spPr>
          <a:xfrm>
            <a:off x="5894877" y="2292567"/>
            <a:ext cx="1304107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A1541FF-AD8E-2C45-9B9D-DBDF78DC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453" y="3744696"/>
            <a:ext cx="4508500" cy="27432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597DBD-F735-7442-815C-23DF687361ED}"/>
              </a:ext>
            </a:extLst>
          </p:cNvPr>
          <p:cNvCxnSpPr>
            <a:cxnSpLocks/>
          </p:cNvCxnSpPr>
          <p:nvPr/>
        </p:nvCxnSpPr>
        <p:spPr>
          <a:xfrm>
            <a:off x="8243939" y="2918808"/>
            <a:ext cx="0" cy="913088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2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13915</TotalTime>
  <Words>479</Words>
  <Application>Microsoft Macintosh PowerPoint</Application>
  <PresentationFormat>와이드스크린</PresentationFormat>
  <Paragraphs>111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요청사항</dc:creator>
  <cp:keywords/>
  <dc:description/>
  <cp:lastModifiedBy>hellotheresy@gmail.com</cp:lastModifiedBy>
  <cp:revision>248</cp:revision>
  <cp:lastPrinted>2018-10-31T03:20:13Z</cp:lastPrinted>
  <dcterms:created xsi:type="dcterms:W3CDTF">2017-12-29T07:18:59Z</dcterms:created>
  <dcterms:modified xsi:type="dcterms:W3CDTF">2018-10-31T05:33:07Z</dcterms:modified>
  <cp:category/>
</cp:coreProperties>
</file>